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6858000" cy="9906000" type="A4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FCF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9710" autoAdjust="0"/>
  </p:normalViewPr>
  <p:slideViewPr>
    <p:cSldViewPr>
      <p:cViewPr>
        <p:scale>
          <a:sx n="100" d="100"/>
          <a:sy n="100" d="100"/>
        </p:scale>
        <p:origin x="1420" y="-348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rry Le" userId="e6ab60e4fc86eaa8" providerId="LiveId" clId="{492C5DC0-B43E-4B98-A82E-940A0E391569}"/>
    <pc:docChg chg="custSel modSld">
      <pc:chgData name="Cherry Le" userId="e6ab60e4fc86eaa8" providerId="LiveId" clId="{492C5DC0-B43E-4B98-A82E-940A0E391569}" dt="2024-08-12T02:52:38.054" v="23" actId="2711"/>
      <pc:docMkLst>
        <pc:docMk/>
      </pc:docMkLst>
      <pc:sldChg chg="modSp mod">
        <pc:chgData name="Cherry Le" userId="e6ab60e4fc86eaa8" providerId="LiveId" clId="{492C5DC0-B43E-4B98-A82E-940A0E391569}" dt="2024-08-12T02:52:38.054" v="23" actId="2711"/>
        <pc:sldMkLst>
          <pc:docMk/>
          <pc:sldMk cId="0" sldId="258"/>
        </pc:sldMkLst>
        <pc:spChg chg="mod">
          <ac:chgData name="Cherry Le" userId="e6ab60e4fc86eaa8" providerId="LiveId" clId="{492C5DC0-B43E-4B98-A82E-940A0E391569}" dt="2024-08-12T02:51:53.822" v="18"/>
          <ac:spMkLst>
            <pc:docMk/>
            <pc:sldMk cId="0" sldId="258"/>
            <ac:spMk id="2" creationId="{BC994387-9598-5409-5482-EBED238043AE}"/>
          </ac:spMkLst>
        </pc:spChg>
        <pc:graphicFrameChg chg="modGraphic">
          <ac:chgData name="Cherry Le" userId="e6ab60e4fc86eaa8" providerId="LiveId" clId="{492C5DC0-B43E-4B98-A82E-940A0E391569}" dt="2024-08-12T02:52:38.054" v="23" actId="2711"/>
          <ac:graphicFrameMkLst>
            <pc:docMk/>
            <pc:sldMk cId="0" sldId="258"/>
            <ac:graphicFrameMk id="20" creationId="{00000000-0000-0000-0000-000000000000}"/>
          </ac:graphicFrameMkLst>
        </pc:graphicFrameChg>
      </pc:sldChg>
    </pc:docChg>
  </pc:docChgLst>
  <pc:docChgLst>
    <pc:chgData name="Charles Ng" userId="d8942e14df0ae1f7" providerId="LiveId" clId="{784FBAB1-E438-4902-AF12-7CE791849CCD}"/>
    <pc:docChg chg="modSld">
      <pc:chgData name="Charles Ng" userId="d8942e14df0ae1f7" providerId="LiveId" clId="{784FBAB1-E438-4902-AF12-7CE791849CCD}" dt="2024-09-30T07:57:01.258" v="9" actId="20577"/>
      <pc:docMkLst>
        <pc:docMk/>
      </pc:docMkLst>
      <pc:sldChg chg="modSp mod">
        <pc:chgData name="Charles Ng" userId="d8942e14df0ae1f7" providerId="LiveId" clId="{784FBAB1-E438-4902-AF12-7CE791849CCD}" dt="2024-09-30T07:57:01.258" v="9" actId="20577"/>
        <pc:sldMkLst>
          <pc:docMk/>
          <pc:sldMk cId="0" sldId="258"/>
        </pc:sldMkLst>
        <pc:graphicFrameChg chg="modGraphic">
          <ac:chgData name="Charles Ng" userId="d8942e14df0ae1f7" providerId="LiveId" clId="{784FBAB1-E438-4902-AF12-7CE791849CCD}" dt="2024-09-30T07:57:01.258" v="9" actId="20577"/>
          <ac:graphicFrameMkLst>
            <pc:docMk/>
            <pc:sldMk cId="0" sldId="258"/>
            <ac:graphicFrameMk id="20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920" cy="480059"/>
          </a:xfrm>
          <a:prstGeom prst="rect">
            <a:avLst/>
          </a:prstGeom>
        </p:spPr>
        <p:txBody>
          <a:bodyPr vert="horz" lIns="99063" tIns="49532" rIns="99063" bIns="49532" rtlCol="0"/>
          <a:lstStyle>
            <a:lvl1pPr algn="l">
              <a:defRPr sz="1300"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2"/>
            <a:ext cx="3169920" cy="480059"/>
          </a:xfrm>
          <a:prstGeom prst="rect">
            <a:avLst/>
          </a:prstGeom>
        </p:spPr>
        <p:txBody>
          <a:bodyPr vert="horz" lIns="99063" tIns="49532" rIns="99063" bIns="49532" rtlCol="0"/>
          <a:lstStyle>
            <a:lvl1pPr algn="r">
              <a:defRPr sz="1300"/>
            </a:lvl1pPr>
          </a:lstStyle>
          <a:p>
            <a:pPr>
              <a:defRPr/>
            </a:pPr>
            <a:fld id="{81AAE1EF-1127-4F43-BF5D-36A5DEED50BE}" type="datetimeFigureOut">
              <a:rPr lang="en-US"/>
              <a:pPr>
                <a:defRPr/>
              </a:pPr>
              <a:t>10/15/2024</a:t>
            </a:fld>
            <a:endParaRPr lang="en-S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11413" y="719138"/>
            <a:ext cx="249237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3" tIns="49532" rIns="99063" bIns="49532" rtlCol="0" anchor="ctr"/>
          <a:lstStyle/>
          <a:p>
            <a:pPr lvl="0"/>
            <a:endParaRPr lang="en-SG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2"/>
            <a:ext cx="5852160" cy="4320540"/>
          </a:xfrm>
          <a:prstGeom prst="rect">
            <a:avLst/>
          </a:prstGeom>
        </p:spPr>
        <p:txBody>
          <a:bodyPr vert="horz" lIns="99063" tIns="49532" rIns="99063" bIns="4953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SG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6"/>
            <a:ext cx="3169920" cy="480059"/>
          </a:xfrm>
          <a:prstGeom prst="rect">
            <a:avLst/>
          </a:prstGeom>
        </p:spPr>
        <p:txBody>
          <a:bodyPr vert="horz" lIns="99063" tIns="49532" rIns="99063" bIns="49532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6"/>
            <a:ext cx="3169920" cy="480059"/>
          </a:xfrm>
          <a:prstGeom prst="rect">
            <a:avLst/>
          </a:prstGeom>
        </p:spPr>
        <p:txBody>
          <a:bodyPr vert="horz" lIns="99063" tIns="49532" rIns="99063" bIns="49532" rtlCol="0" anchor="b"/>
          <a:lstStyle>
            <a:lvl1pPr algn="r">
              <a:defRPr sz="1300"/>
            </a:lvl1pPr>
          </a:lstStyle>
          <a:p>
            <a:pPr>
              <a:defRPr/>
            </a:pPr>
            <a:fld id="{B8396AFC-247B-4E12-B850-5B30B4D0CD15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581494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396AFC-247B-4E12-B850-5B30B4D0CD15}" type="slidenum">
              <a:rPr lang="en-SG" smtClean="0"/>
              <a:pPr>
                <a:defRPr/>
              </a:pPr>
              <a:t>1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91871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-14288" y="58738"/>
          <a:ext cx="6943726" cy="793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320500" imgH="6088218" progId="AcroExch.Document.7">
                  <p:embed/>
                </p:oleObj>
              </mc:Choice>
              <mc:Fallback>
                <p:oleObj name="Acrobat Document" r:id="rId2" imgW="4320500" imgH="6088218" progId="AcroExch.Document.7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8922"/>
                      <a:stretch>
                        <a:fillRect/>
                      </a:stretch>
                    </p:blipFill>
                    <p:spPr bwMode="auto">
                      <a:xfrm>
                        <a:off x="-14288" y="58738"/>
                        <a:ext cx="6943726" cy="793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 descr="C:\Users\Rick\Desktop\alstron-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9167813"/>
            <a:ext cx="1812925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51C56-782D-463A-8EBB-DA9DD37F7E4A}" type="datetimeFigureOut">
              <a:rPr lang="en-US"/>
              <a:pPr>
                <a:defRPr/>
              </a:pPr>
              <a:t>10/15/2024</a:t>
            </a:fld>
            <a:endParaRPr lang="en-SG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A9F22-ABCA-4E87-9EFB-B4BD167EEAC5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09197-E8DB-4806-9163-1D558EA3A8EB}" type="datetimeFigureOut">
              <a:rPr lang="en-US"/>
              <a:pPr>
                <a:defRPr/>
              </a:pPr>
              <a:t>10/15/2024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A66FF-23D4-4FAF-ABA7-F4FE04023CCC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863B7-168C-4A8A-95F0-0B1101AB281B}" type="datetimeFigureOut">
              <a:rPr lang="en-US"/>
              <a:pPr>
                <a:defRPr/>
              </a:pPr>
              <a:t>10/15/2024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67C7B-5A0B-4AD9-BBA1-A7D18EA5FAF7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7C01F-F0F2-4586-809A-8B4CBD46DDF5}" type="datetimeFigureOut">
              <a:rPr lang="en-US"/>
              <a:pPr>
                <a:defRPr/>
              </a:pPr>
              <a:t>10/15/2024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7950A-9DCF-4E32-800B-59C7BE7C27D5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C9EA0-1D74-4964-8E6F-2327B2967101}" type="datetimeFigureOut">
              <a:rPr lang="en-US"/>
              <a:pPr>
                <a:defRPr/>
              </a:pPr>
              <a:t>10/15/2024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DF01B-E2BD-4EEC-A46D-B3B683964F17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B75BF-49D2-4134-936A-31CF4B3C96CB}" type="datetimeFigureOut">
              <a:rPr lang="en-US"/>
              <a:pPr>
                <a:defRPr/>
              </a:pPr>
              <a:t>10/15/2024</a:t>
            </a:fld>
            <a:endParaRPr lang="en-SG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336E9-AFCA-4221-BA47-958CCA1D342E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FC5E8-E30E-4743-A0A0-354C184227B3}" type="datetimeFigureOut">
              <a:rPr lang="en-US"/>
              <a:pPr>
                <a:defRPr/>
              </a:pPr>
              <a:t>10/15/2024</a:t>
            </a:fld>
            <a:endParaRPr lang="en-SG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7670C-D5AD-4407-A8A0-B4B5521F30D2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D4C41-2ADD-4351-88F6-DE75333ACDA4}" type="datetimeFigureOut">
              <a:rPr lang="en-US"/>
              <a:pPr>
                <a:defRPr/>
              </a:pPr>
              <a:t>10/15/2024</a:t>
            </a:fld>
            <a:endParaRPr lang="en-SG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56F21-A108-4768-924F-1A95A828576D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57828-75CE-4A19-817A-0F9763227F60}" type="datetimeFigureOut">
              <a:rPr lang="en-US"/>
              <a:pPr>
                <a:defRPr/>
              </a:pPr>
              <a:t>10/15/2024</a:t>
            </a:fld>
            <a:endParaRPr lang="en-SG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23A53-B053-4C53-9061-EECBAA7A363D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0EB73-4EB9-4677-BA94-F34756DCF257}" type="datetimeFigureOut">
              <a:rPr lang="en-US"/>
              <a:pPr>
                <a:defRPr/>
              </a:pPr>
              <a:t>10/15/2024</a:t>
            </a:fld>
            <a:endParaRPr lang="en-SG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A8DDE-D5B9-498F-85EE-25C608F52565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A48E-B92B-4850-996F-243506ABFE44}" type="datetimeFigureOut">
              <a:rPr lang="en-US"/>
              <a:pPr>
                <a:defRPr/>
              </a:pPr>
              <a:t>10/15/2024</a:t>
            </a:fld>
            <a:endParaRPr lang="en-SG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D8D1D-0BED-4F24-9B74-74FFA79FD3F9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EC3965-F62C-417D-A942-C0CA8E7CFB46}" type="datetimeFigureOut">
              <a:rPr lang="en-US"/>
              <a:pPr>
                <a:defRPr/>
              </a:pPr>
              <a:t>10/15/2024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6A2DB5-B76E-4599-9457-2AE706D83605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29620"/>
            <a:ext cx="6858000" cy="5062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ALT Series Ultrasonic Cleaner</a:t>
            </a:r>
            <a:endParaRPr lang="en-SG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902673"/>
              </p:ext>
            </p:extLst>
          </p:nvPr>
        </p:nvGraphicFramePr>
        <p:xfrm>
          <a:off x="250293" y="3492946"/>
          <a:ext cx="6357413" cy="5708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5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605">
                <a:tc>
                  <a:txBody>
                    <a:bodyPr/>
                    <a:lstStyle/>
                    <a:p>
                      <a:pPr algn="ctr"/>
                      <a:r>
                        <a:rPr lang="en-US" sz="1200" u="none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Model </a:t>
                      </a:r>
                      <a:endParaRPr lang="en-SG" sz="1200" b="1" u="non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(Body)"/>
                          <a:ea typeface="SimSun"/>
                          <a:cs typeface="Times New Roman"/>
                        </a:rPr>
                        <a:t>ALT-25</a:t>
                      </a:r>
                      <a:r>
                        <a:rPr lang="en-US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(Body)"/>
                          <a:ea typeface="SimSun"/>
                          <a:cs typeface="Times New Roman"/>
                        </a:rPr>
                        <a:t>1000-45H</a:t>
                      </a:r>
                      <a:endParaRPr lang="en-SG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(Body)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000" b="1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Functional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000" dirty="0"/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0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000" dirty="0"/>
                        <a:t>Frequency (kHz)</a:t>
                      </a:r>
                      <a:endParaRPr lang="en-SG" sz="1000" b="1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1000" dirty="0">
                          <a:latin typeface="Calibri (Body)"/>
                        </a:rPr>
                        <a:t>25</a:t>
                      </a:r>
                      <a:endParaRPr lang="en-SG" sz="1000" dirty="0">
                        <a:latin typeface="Calibri (Body)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/>
                        <a:t>Capacity (</a:t>
                      </a:r>
                      <a:r>
                        <a:rPr lang="en-US" sz="1000" dirty="0" err="1"/>
                        <a:t>Litres</a:t>
                      </a:r>
                      <a:r>
                        <a:rPr lang="en-US" sz="1000" dirty="0"/>
                        <a:t>)</a:t>
                      </a:r>
                      <a:endParaRPr lang="en-SG" sz="10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SG" sz="1000" dirty="0"/>
                        <a:t>45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/>
                        <a:t>Ultrasonic Power (Watts)</a:t>
                      </a:r>
                      <a:endParaRPr lang="en-SG" sz="10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dirty="0"/>
                        <a:t>1000</a:t>
                      </a:r>
                      <a:endParaRPr lang="en-SG" sz="10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225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Sweeping Function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Yes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225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Power Intensity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10 -</a:t>
                      </a:r>
                      <a:r>
                        <a:rPr lang="en-SG" sz="1000" kern="1200" baseline="0" dirty="0"/>
                        <a:t> </a:t>
                      </a:r>
                      <a:r>
                        <a:rPr lang="en-SG" sz="1000" kern="1200" dirty="0"/>
                        <a:t>100% Adjustable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Timer Function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1 - 60 mins / Infinity 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Immersion Heater Power (Watts)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1500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Temperature Sensor Type 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PT100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Temperature Range (Celsius)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 </a:t>
                      </a:r>
                      <a:r>
                        <a:rPr lang="en-SG" sz="1000" kern="1200"/>
                        <a:t>20</a:t>
                      </a:r>
                      <a:r>
                        <a:rPr lang="en-SG" sz="1000" kern="1200" baseline="0"/>
                        <a:t> – </a:t>
                      </a:r>
                      <a:r>
                        <a:rPr lang="en-SG" sz="1000" kern="1200"/>
                        <a:t>70 °C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Connected Power (Ampere) 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/>
                        <a:t> 13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Input Power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/>
                        <a:t>AC 220 – 240 </a:t>
                      </a:r>
                      <a:r>
                        <a:rPr lang="en-SG" sz="1000" kern="1200" dirty="0"/>
                        <a:t>V, Single Phase, 50/60Hz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8425904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b="0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Programmable HMI (Touchscreen)</a:t>
                      </a:r>
                      <a:endParaRPr lang="en-SG" sz="1000" b="0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 Applicable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7209466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Physical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Internal Tank Dimension L x W x </a:t>
                      </a:r>
                      <a:r>
                        <a:rPr lang="en-SG" sz="1000" b="0" kern="1200" dirty="0"/>
                        <a:t>H </a:t>
                      </a:r>
                      <a:r>
                        <a:rPr lang="en-SG" sz="1000" b="0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(mm)</a:t>
                      </a:r>
                      <a:endParaRPr lang="en-SG" sz="1000" b="0" kern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 x 300 x 300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Overall External Tank Dimension</a:t>
                      </a:r>
                      <a:r>
                        <a:rPr lang="en-SG" sz="1000" kern="1200" baseline="0" dirty="0"/>
                        <a:t> w/o Valve (mm)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636 x 356 x 586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Internal Tank Material 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SS316L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External Tank Material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SS304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Net Weight (kg)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b="0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Water Inlet Valve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SS316, ½ Inch Full Ball Valve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2237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Drainage Valve Material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/>
                        <a:t>SS316, </a:t>
                      </a:r>
                      <a:r>
                        <a:rPr lang="en-SG" sz="1000" kern="1200" dirty="0"/>
                        <a:t>1 Inch Full Ball Valve 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Power Cable Length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3m with Quick Connector and UK Plug 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Basket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Basket Internal Dimension L x W x H (mm)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470 x 270 x 230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Basket Material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SS316L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Mesh Grid Size (mm²)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25 x 25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Optional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82148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High </a:t>
                      </a:r>
                      <a:r>
                        <a:rPr lang="en-SG" sz="1000" kern="1200"/>
                        <a:t>Density Basket Model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>
                          <a:latin typeface="Calibri (Body)"/>
                        </a:rPr>
                        <a:t>ABK-</a:t>
                      </a:r>
                      <a:r>
                        <a:rPr lang="vi-VN" sz="1000" kern="1200">
                          <a:latin typeface="Calibri (Body)"/>
                        </a:rPr>
                        <a:t>25</a:t>
                      </a:r>
                      <a:r>
                        <a:rPr lang="en-SG" sz="1000" kern="1200">
                          <a:latin typeface="Calibri (Body)"/>
                        </a:rPr>
                        <a:t>1000-01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Calibri (Body)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000" kern="1200" dirty="0"/>
                        <a:t>Mesh Grid Size (mm²)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x 5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9544787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16632" y="9561512"/>
            <a:ext cx="663113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57150" algn="l"/>
                <a:tab pos="3086100" algn="ctr"/>
                <a:tab pos="6343650" algn="r"/>
              </a:tabLst>
            </a:pPr>
            <a:r>
              <a:rPr lang="en-US" sz="1400" dirty="0"/>
              <a:t>	www</a:t>
            </a:r>
            <a:r>
              <a:rPr lang="en-US" sz="1400"/>
              <a:t>.alstron.</a:t>
            </a:r>
            <a:r>
              <a:rPr lang="en-US" sz="1400" dirty="0"/>
              <a:t>com.sg 		sales.sg@alstron.com.sg	</a:t>
            </a:r>
            <a:endParaRPr lang="en-SG" sz="1400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B35772D-5853-03E1-9AC5-24C7AE7F87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1" t="18800" r="7604" b="18015"/>
          <a:stretch/>
        </p:blipFill>
        <p:spPr>
          <a:xfrm>
            <a:off x="4428211" y="1594317"/>
            <a:ext cx="2319560" cy="17805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994387-9598-5409-5482-EBED238043AE}"/>
              </a:ext>
            </a:extLst>
          </p:cNvPr>
          <p:cNvSpPr txBox="1"/>
          <p:nvPr/>
        </p:nvSpPr>
        <p:spPr>
          <a:xfrm>
            <a:off x="197549" y="48610"/>
            <a:ext cx="1647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(Body)"/>
              </a:rPr>
              <a:t>ALT-</a:t>
            </a:r>
            <a:r>
              <a:rPr lang="vi-VN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(Body)"/>
              </a:rPr>
              <a:t>25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(Body)"/>
              </a:rPr>
              <a:t>1000-45H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 (Body)"/>
            </a:endParaRPr>
          </a:p>
        </p:txBody>
      </p:sp>
      <p:pic>
        <p:nvPicPr>
          <p:cNvPr id="4" name="Picture 3" descr="A red and black logo&#10;&#10;Description automatically generated">
            <a:extLst>
              <a:ext uri="{FF2B5EF4-FFF2-40B4-BE49-F238E27FC236}">
                <a16:creationId xmlns:a16="http://schemas.microsoft.com/office/drawing/2014/main" id="{3B56FC9E-CE62-418D-47FD-74D5BD9005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919" y="21570"/>
            <a:ext cx="1408430" cy="4320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D2C6B9-27BF-3F8B-D741-1EB3C3DAE093}"/>
              </a:ext>
            </a:extLst>
          </p:cNvPr>
          <p:cNvSpPr txBox="1"/>
          <p:nvPr/>
        </p:nvSpPr>
        <p:spPr>
          <a:xfrm>
            <a:off x="197549" y="1315036"/>
            <a:ext cx="4217341" cy="193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Signature Frequency </a:t>
            </a:r>
            <a:r>
              <a:rPr lang="vi-VN" sz="900" dirty="0"/>
              <a:t>25</a:t>
            </a:r>
            <a:r>
              <a:rPr lang="en-US" sz="900" dirty="0"/>
              <a:t>kHz for General Cleaning Applications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Internal Tank - Stainless Steel SS316L, External Tank - SS304 Construction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Adjustable Digital Timer for Ultrasonic Duration Control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Digital Temperature Controller for Heating Control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Sweeping Function &amp; Adjustable Ultrasonic Power Intensity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PLL Technology with Auto-Frequency Tracking &amp; Adjustment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Strong Holding Basket in SS316, 1 square-inch Mesh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Power Input: AC 220 – 240V, Single-Phase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Water Drainage Piping &amp; Valve in SS316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437F45-D766-6494-E3EE-2F7F996066A8}"/>
              </a:ext>
            </a:extLst>
          </p:cNvPr>
          <p:cNvSpPr txBox="1"/>
          <p:nvPr/>
        </p:nvSpPr>
        <p:spPr>
          <a:xfrm>
            <a:off x="22311" y="526522"/>
            <a:ext cx="68133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+mj-lt"/>
              </a:rPr>
              <a:t>Alstron ALT Series Ultrasonic Cleaner provides a comprehensive range of units tailored for industrial part cleaning. Applications cover degreasing and removing contaminants from various components including marine vessels, aerospace parts, PCBs, machining parts, mechanical components (pre-coating or plating), optical parts, surgical instruments, 3D modeling, R&amp;D, and more.</a:t>
            </a:r>
            <a:endParaRPr lang="en-SG" sz="105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371</Words>
  <Application>Microsoft Office PowerPoint</Application>
  <PresentationFormat>A4 Paper (210x297 mm)</PresentationFormat>
  <Paragraphs>70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(Body)</vt:lpstr>
      <vt:lpstr>Office Theme</vt:lpstr>
      <vt:lpstr>Acrobat Document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 Huang</dc:creator>
  <cp:lastModifiedBy>Cherry Le</cp:lastModifiedBy>
  <cp:revision>161</cp:revision>
  <cp:lastPrinted>2024-04-12T06:37:51Z</cp:lastPrinted>
  <dcterms:created xsi:type="dcterms:W3CDTF">2009-06-04T08:24:30Z</dcterms:created>
  <dcterms:modified xsi:type="dcterms:W3CDTF">2024-10-15T09:37:11Z</dcterms:modified>
</cp:coreProperties>
</file>