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FC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710" autoAdjust="0"/>
  </p:normalViewPr>
  <p:slideViewPr>
    <p:cSldViewPr>
      <p:cViewPr>
        <p:scale>
          <a:sx n="125" d="100"/>
          <a:sy n="125" d="100"/>
        </p:scale>
        <p:origin x="880" y="-63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ry Le" userId="e6ab60e4fc86eaa8" providerId="LiveId" clId="{D8A6B22C-6800-4ABF-9046-DF37350B096D}"/>
    <pc:docChg chg="undo redo custSel modSld">
      <pc:chgData name="Cherry Le" userId="e6ab60e4fc86eaa8" providerId="LiveId" clId="{D8A6B22C-6800-4ABF-9046-DF37350B096D}" dt="2024-08-12T02:54:10.161" v="28" actId="2711"/>
      <pc:docMkLst>
        <pc:docMk/>
      </pc:docMkLst>
      <pc:sldChg chg="modSp mod">
        <pc:chgData name="Cherry Le" userId="e6ab60e4fc86eaa8" providerId="LiveId" clId="{D8A6B22C-6800-4ABF-9046-DF37350B096D}" dt="2024-08-12T02:54:10.161" v="28" actId="2711"/>
        <pc:sldMkLst>
          <pc:docMk/>
          <pc:sldMk cId="0" sldId="258"/>
        </pc:sldMkLst>
        <pc:spChg chg="mod">
          <ac:chgData name="Cherry Le" userId="e6ab60e4fc86eaa8" providerId="LiveId" clId="{D8A6B22C-6800-4ABF-9046-DF37350B096D}" dt="2024-08-12T02:53:55.580" v="27"/>
          <ac:spMkLst>
            <pc:docMk/>
            <pc:sldMk cId="0" sldId="258"/>
            <ac:spMk id="3" creationId="{0F8581EF-F473-D88E-DBF0-B5AA6B0E5CD9}"/>
          </ac:spMkLst>
        </pc:spChg>
        <pc:graphicFrameChg chg="mod modGraphic">
          <ac:chgData name="Cherry Le" userId="e6ab60e4fc86eaa8" providerId="LiveId" clId="{D8A6B22C-6800-4ABF-9046-DF37350B096D}" dt="2024-08-12T02:54:10.161" v="28" actId="2711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  <pc:docChgLst>
    <pc:chgData name="Charles Ng" userId="d8942e14df0ae1f7" providerId="LiveId" clId="{B4E5246F-7D6D-4535-99AC-3F004883269D}"/>
    <pc:docChg chg="undo custSel modSld">
      <pc:chgData name="Charles Ng" userId="d8942e14df0ae1f7" providerId="LiveId" clId="{B4E5246F-7D6D-4535-99AC-3F004883269D}" dt="2024-09-30T07:57:41.129" v="12" actId="20577"/>
      <pc:docMkLst>
        <pc:docMk/>
      </pc:docMkLst>
      <pc:sldChg chg="modSp mod">
        <pc:chgData name="Charles Ng" userId="d8942e14df0ae1f7" providerId="LiveId" clId="{B4E5246F-7D6D-4535-99AC-3F004883269D}" dt="2024-09-30T07:57:41.129" v="12" actId="20577"/>
        <pc:sldMkLst>
          <pc:docMk/>
          <pc:sldMk cId="0" sldId="258"/>
        </pc:sldMkLst>
        <pc:graphicFrameChg chg="modGraphic">
          <ac:chgData name="Charles Ng" userId="d8942e14df0ae1f7" providerId="LiveId" clId="{B4E5246F-7D6D-4535-99AC-3F004883269D}" dt="2024-09-30T07:57:41.129" v="12" actId="20577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pPr>
              <a:defRPr/>
            </a:pPr>
            <a:fld id="{81AAE1EF-1127-4F43-BF5D-36A5DEED50BE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6763"/>
            <a:ext cx="26574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3" tIns="49527" rIns="99053" bIns="49527" rtlCol="0" anchor="ctr"/>
          <a:lstStyle/>
          <a:p>
            <a:pPr lvl="0"/>
            <a:endParaRPr lang="en-SG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1"/>
          </a:xfrm>
          <a:prstGeom prst="rect">
            <a:avLst/>
          </a:prstGeom>
        </p:spPr>
        <p:txBody>
          <a:bodyPr vert="horz" lIns="99053" tIns="49527" rIns="99053" bIns="495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pPr>
              <a:defRPr/>
            </a:pPr>
            <a:fld id="{B8396AFC-247B-4E12-B850-5B30B4D0CD1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814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96AFC-247B-4E12-B850-5B30B4D0CD15}" type="slidenum">
              <a:rPr lang="en-SG" smtClean="0"/>
              <a:pPr>
                <a:defRPr/>
              </a:pPr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1871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14288" y="58738"/>
          <a:ext cx="6943726" cy="793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320500" imgH="6088218" progId="AcroExch.Document.7">
                  <p:embed/>
                </p:oleObj>
              </mc:Choice>
              <mc:Fallback>
                <p:oleObj name="Acrobat Document" r:id="rId2" imgW="4320500" imgH="6088218" progId="AcroExch.Document.7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8922"/>
                      <a:stretch>
                        <a:fillRect/>
                      </a:stretch>
                    </p:blipFill>
                    <p:spPr bwMode="auto">
                      <a:xfrm>
                        <a:off x="-14288" y="58738"/>
                        <a:ext cx="6943726" cy="793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C:\Users\Rick\Desktop\alstron-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167813"/>
            <a:ext cx="18129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1C56-782D-463A-8EBB-DA9DD37F7E4A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9F22-ABCA-4E87-9EFB-B4BD167EEAC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9197-E8DB-4806-9163-1D558EA3A8EB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66FF-23D4-4FAF-ABA7-F4FE04023CCC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63B7-168C-4A8A-95F0-0B1101AB281B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7C7B-5A0B-4AD9-BBA1-A7D18EA5FAF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C01F-F0F2-4586-809A-8B4CBD46DDF5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950A-9DCF-4E32-800B-59C7BE7C27D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9EA0-1D74-4964-8E6F-2327B2967101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F01B-E2BD-4EEC-A46D-B3B683964F1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75BF-49D2-4134-936A-31CF4B3C96CB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36E9-AFCA-4221-BA47-958CCA1D342E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C5E8-E30E-4743-A0A0-354C184227B3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670C-D5AD-4407-A8A0-B4B5521F30D2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4C41-2ADD-4351-88F6-DE75333ACDA4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6F21-A108-4768-924F-1A95A828576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7828-75CE-4A19-817A-0F9763227F60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3A53-B053-4C53-9061-EECBAA7A363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EB73-4EB9-4677-BA94-F34756DCF257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8DDE-D5B9-498F-85EE-25C608F5256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A48E-B92B-4850-996F-243506ABFE44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8D1D-0BED-4F24-9B74-74FFA79FD3F9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C3965-F62C-417D-A942-C0CA8E7CFB46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6A2DB5-B76E-4599-9457-2AE706D8360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9620"/>
            <a:ext cx="6858000" cy="5062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 Series Ultrasonic Cleaner</a:t>
            </a:r>
            <a:endParaRPr lang="en-SG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521084"/>
              </p:ext>
            </p:extLst>
          </p:nvPr>
        </p:nvGraphicFramePr>
        <p:xfrm>
          <a:off x="250293" y="3628326"/>
          <a:ext cx="6357413" cy="5591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05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</a:t>
                      </a:r>
                      <a:endParaRPr lang="en-SG" sz="1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ALT-25</a:t>
                      </a: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1200-72H</a:t>
                      </a:r>
                      <a:endParaRPr lang="en-SG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Body)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Functional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000" dirty="0"/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dirty="0"/>
                        <a:t>Frequency (kHz)</a:t>
                      </a:r>
                      <a:endParaRPr lang="en-SG" sz="10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000" dirty="0">
                          <a:latin typeface="Calibri (Body)"/>
                        </a:rPr>
                        <a:t>25</a:t>
                      </a:r>
                      <a:endParaRPr lang="en-SG" sz="1000" dirty="0">
                        <a:latin typeface="Calibri (Body)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Capacity (</a:t>
                      </a:r>
                      <a:r>
                        <a:rPr lang="en-US" sz="1000" dirty="0" err="1"/>
                        <a:t>Litres</a:t>
                      </a:r>
                      <a:r>
                        <a:rPr lang="en-US" sz="1000" dirty="0"/>
                        <a:t>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SG" sz="1000" dirty="0">
                          <a:latin typeface="Calibri (Body)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Ultrasonic Power (Watts)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Calibri (Body)"/>
                        </a:rPr>
                        <a:t>1200</a:t>
                      </a:r>
                      <a:endParaRPr lang="en-SG" sz="1000" dirty="0">
                        <a:latin typeface="Calibri (Body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Sweeping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Yes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Intensity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10 -</a:t>
                      </a:r>
                      <a:r>
                        <a:rPr lang="en-SG" sz="1000" kern="1200" baseline="0" dirty="0">
                          <a:latin typeface="Calibri (Body)"/>
                        </a:rPr>
                        <a:t> </a:t>
                      </a:r>
                      <a:r>
                        <a:rPr lang="en-SG" sz="1000" kern="1200" dirty="0">
                          <a:latin typeface="Calibri (Body)"/>
                        </a:rPr>
                        <a:t>100% Adjustable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Timer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1 - 60 mins / Infinity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Immersion Heater Power (Watts)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1500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Sensor Type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PT100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Range (Celsius)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 20</a:t>
                      </a:r>
                      <a:r>
                        <a:rPr lang="en-SG" sz="1000" kern="1200" baseline="0" dirty="0">
                          <a:latin typeface="Calibri (Body)"/>
                        </a:rPr>
                        <a:t> – </a:t>
                      </a:r>
                      <a:r>
                        <a:rPr lang="en-SG" sz="1000" kern="1200" dirty="0">
                          <a:latin typeface="Calibri (Body)"/>
                        </a:rPr>
                        <a:t>70 °C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00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Connected Power (Ampere)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Calibri (Body)"/>
                          <a:ea typeface="+mn-ea"/>
                          <a:cs typeface="+mn-cs"/>
                        </a:rPr>
                        <a:t>13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00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Input Power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>
                          <a:latin typeface="Calibri (Body)"/>
                        </a:rPr>
                        <a:t>AC 220 – 240 </a:t>
                      </a:r>
                      <a:r>
                        <a:rPr lang="en-SG" sz="1000" kern="1200" dirty="0">
                          <a:latin typeface="Calibri (Body)"/>
                        </a:rPr>
                        <a:t>V, Single Phase, 50/60Hz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5446752"/>
                  </a:ext>
                </a:extLst>
              </a:tr>
              <a:tr h="20757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Programmable HMI (Touchscreen)</a:t>
                      </a:r>
                      <a:endParaRPr lang="en-SG" sz="1000" b="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Calibri (Body)"/>
                          <a:ea typeface="+mn-ea"/>
                          <a:cs typeface="+mn-cs"/>
                        </a:rPr>
                        <a:t>Not Applicable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303752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Physical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 x 400 x 300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Overall External Tank Dimension</a:t>
                      </a:r>
                      <a:r>
                        <a:rPr lang="en-SG" sz="1000" kern="1200" baseline="0" dirty="0"/>
                        <a:t> w/o Valve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722 x 442 x 586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34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Material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External Tank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SS304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Net Weight (kg)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Water Inlet</a:t>
                      </a:r>
                      <a:r>
                        <a:rPr lang="en-SG" sz="1000" b="0" kern="1200" baseline="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 Valve</a:t>
                      </a:r>
                      <a:endParaRPr lang="en-SG" sz="1000" b="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SS316, ½ Inch Full Ball Valve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03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Drainage Valve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SS316, 1 Inch Full Ball Valve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Cable Length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3m with Quick Connector and UK Plug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Basket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Internal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544 x 371 x 230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25 x 25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Optional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High </a:t>
                      </a:r>
                      <a:r>
                        <a:rPr lang="en-SG" sz="1000" kern="1200"/>
                        <a:t>Density Basket Model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ABK-</a:t>
                      </a:r>
                      <a:r>
                        <a:rPr lang="vi-VN" sz="1000" kern="1200" dirty="0">
                          <a:latin typeface="Calibri (Body)"/>
                        </a:rPr>
                        <a:t>25</a:t>
                      </a:r>
                      <a:r>
                        <a:rPr lang="en-SG" sz="1000" kern="1200" dirty="0">
                          <a:latin typeface="Calibri (Body)"/>
                        </a:rPr>
                        <a:t>1200-01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91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5 x 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212205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6632" y="9561512"/>
            <a:ext cx="663113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7150" algn="l"/>
                <a:tab pos="3086100" algn="ctr"/>
                <a:tab pos="6343650" algn="r"/>
              </a:tabLst>
            </a:pPr>
            <a:r>
              <a:rPr lang="en-US" sz="1400" dirty="0"/>
              <a:t>	www.alstron.com.sg 		sales.sg@alstron.com.sg	</a:t>
            </a:r>
            <a:endParaRPr lang="en-SG" sz="14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6A06C90-4177-7E29-BC3A-D228D2001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2" b="15319"/>
          <a:stretch/>
        </p:blipFill>
        <p:spPr>
          <a:xfrm>
            <a:off x="3971813" y="1518669"/>
            <a:ext cx="2635893" cy="1856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8581EF-F473-D88E-DBF0-B5AA6B0E5CD9}"/>
              </a:ext>
            </a:extLst>
          </p:cNvPr>
          <p:cNvSpPr txBox="1"/>
          <p:nvPr/>
        </p:nvSpPr>
        <p:spPr>
          <a:xfrm>
            <a:off x="197549" y="48610"/>
            <a:ext cx="164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ALT-</a:t>
            </a:r>
            <a:r>
              <a:rPr lang="vi-V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25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1200-72H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(Body)"/>
            </a:endParaRPr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17501D22-AD27-DB91-A0D7-A9F18C048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19" y="21570"/>
            <a:ext cx="1408430" cy="432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2D2424-B34A-C396-D274-08A0D4F1FBA6}"/>
              </a:ext>
            </a:extLst>
          </p:cNvPr>
          <p:cNvSpPr txBox="1"/>
          <p:nvPr/>
        </p:nvSpPr>
        <p:spPr>
          <a:xfrm>
            <a:off x="210869" y="1438480"/>
            <a:ext cx="4217341" cy="193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Signature Frequency </a:t>
            </a:r>
            <a:r>
              <a:rPr lang="vi-VN" sz="900" dirty="0"/>
              <a:t>25</a:t>
            </a:r>
            <a:r>
              <a:rPr lang="en-US" sz="900" dirty="0"/>
              <a:t>kHz for General Cleaning Applications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Internal Tank - Stainless Steel SS316L, External Tank - SS304 Construction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Adjustable Digital Timer for Ultrasonic Duration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Digital Temperature Controller for Heating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Sweeping Function &amp; Adjustable Ultrasonic Power Intensity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PLL Technology with Auto-Frequency Tracking &amp; Adjustment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Strong Holding Basket in SS316, 1 square-inch Mesh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Power Input: AC 220 – 240V, Single-Phase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Water Drainage Piping &amp; Valve in SS316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EF4BCF-A52E-EF97-25F3-09A9D0110245}"/>
              </a:ext>
            </a:extLst>
          </p:cNvPr>
          <p:cNvSpPr txBox="1"/>
          <p:nvPr/>
        </p:nvSpPr>
        <p:spPr>
          <a:xfrm>
            <a:off x="22311" y="526522"/>
            <a:ext cx="6813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+mj-lt"/>
              </a:rPr>
              <a:t>Alstron ALT Series Ultrasonic Cleaner provides a comprehensive range of units tailored for industrial part cleaning. Applications cover degreasing and removing contaminants from various components including marine vessels, aerospace parts, PCBs, machining parts, mechanical components (pre-coating or plating), optical parts, surgical instruments, 3D modeling, R&amp;D, and more.</a:t>
            </a:r>
            <a:endParaRPr lang="en-SG" sz="105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369</Words>
  <Application>Microsoft Office PowerPoint</Application>
  <PresentationFormat>A4 Paper (210x297 mm)</PresentationFormat>
  <Paragraphs>70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(Body)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Huang</dc:creator>
  <cp:lastModifiedBy>Cherry Le</cp:lastModifiedBy>
  <cp:revision>159</cp:revision>
  <cp:lastPrinted>2013-08-29T06:44:16Z</cp:lastPrinted>
  <dcterms:created xsi:type="dcterms:W3CDTF">2009-06-04T08:24:30Z</dcterms:created>
  <dcterms:modified xsi:type="dcterms:W3CDTF">2024-10-15T09:38:13Z</dcterms:modified>
</cp:coreProperties>
</file>