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Ng" userId="d8942e14df0ae1f7" providerId="LiveId" clId="{AA7D6605-A494-4ADD-807D-5923513C3A71}"/>
    <pc:docChg chg="modSld">
      <pc:chgData name="Charles Ng" userId="d8942e14df0ae1f7" providerId="LiveId" clId="{AA7D6605-A494-4ADD-807D-5923513C3A71}" dt="2024-09-30T08:34:09.167" v="23" actId="14734"/>
      <pc:docMkLst>
        <pc:docMk/>
      </pc:docMkLst>
      <pc:sldChg chg="modSp mod">
        <pc:chgData name="Charles Ng" userId="d8942e14df0ae1f7" providerId="LiveId" clId="{AA7D6605-A494-4ADD-807D-5923513C3A71}" dt="2024-09-30T08:34:09.167" v="23" actId="14734"/>
        <pc:sldMkLst>
          <pc:docMk/>
          <pc:sldMk cId="0" sldId="258"/>
        </pc:sldMkLst>
        <pc:spChg chg="mod">
          <ac:chgData name="Charles Ng" userId="d8942e14df0ae1f7" providerId="LiveId" clId="{AA7D6605-A494-4ADD-807D-5923513C3A71}" dt="2024-09-30T08:33:26.612" v="1" actId="6549"/>
          <ac:spMkLst>
            <pc:docMk/>
            <pc:sldMk cId="0" sldId="258"/>
            <ac:spMk id="6" creationId="{5483407E-E7E9-9610-BC11-9C5B888465FE}"/>
          </ac:spMkLst>
        </pc:spChg>
        <pc:graphicFrameChg chg="modGraphic">
          <ac:chgData name="Charles Ng" userId="d8942e14df0ae1f7" providerId="LiveId" clId="{AA7D6605-A494-4ADD-807D-5923513C3A71}" dt="2024-09-30T08:34:09.167" v="23" actId="14734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erry Le" userId="e6ab60e4fc86eaa8" providerId="LiveId" clId="{B69CFEDA-D8CC-4B2E-BC86-31EB14014EAD}"/>
    <pc:docChg chg="custSel modSld">
      <pc:chgData name="Cherry Le" userId="e6ab60e4fc86eaa8" providerId="LiveId" clId="{B69CFEDA-D8CC-4B2E-BC86-31EB14014EAD}" dt="2024-08-12T03:02:14.160" v="22" actId="2711"/>
      <pc:docMkLst>
        <pc:docMk/>
      </pc:docMkLst>
      <pc:sldChg chg="modSp mod">
        <pc:chgData name="Cherry Le" userId="e6ab60e4fc86eaa8" providerId="LiveId" clId="{B69CFEDA-D8CC-4B2E-BC86-31EB14014EAD}" dt="2024-08-12T03:02:14.160" v="22" actId="2711"/>
        <pc:sldMkLst>
          <pc:docMk/>
          <pc:sldMk cId="0" sldId="258"/>
        </pc:sldMkLst>
        <pc:spChg chg="mod">
          <ac:chgData name="Cherry Le" userId="e6ab60e4fc86eaa8" providerId="LiveId" clId="{B69CFEDA-D8CC-4B2E-BC86-31EB14014EAD}" dt="2024-08-12T03:01:55.077" v="17"/>
          <ac:spMkLst>
            <pc:docMk/>
            <pc:sldMk cId="0" sldId="258"/>
            <ac:spMk id="2" creationId="{C0008D8D-4871-BD62-0016-07D09667138E}"/>
          </ac:spMkLst>
        </pc:spChg>
        <pc:graphicFrameChg chg="modGraphic">
          <ac:chgData name="Cherry Le" userId="e6ab60e4fc86eaa8" providerId="LiveId" clId="{B69CFEDA-D8CC-4B2E-BC86-31EB14014EAD}" dt="2024-08-12T03:02:14.160" v="22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6763"/>
            <a:ext cx="26574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11/12/2024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79331"/>
              </p:ext>
            </p:extLst>
          </p:nvPr>
        </p:nvGraphicFramePr>
        <p:xfrm>
          <a:off x="250293" y="3368824"/>
          <a:ext cx="6357413" cy="567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2400-245H</a:t>
                      </a:r>
                      <a:endParaRPr lang="en-SG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245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2400</a:t>
                      </a:r>
                      <a:endParaRPr lang="en-SG" sz="1000" dirty="0"/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20</a:t>
                      </a:r>
                      <a:r>
                        <a:rPr lang="en-SG" sz="1000" kern="1200" baseline="0" dirty="0"/>
                        <a:t> – </a:t>
                      </a:r>
                      <a:r>
                        <a:rPr lang="en-SG" sz="1000" kern="1200" dirty="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 16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AC 220 – 240 V, Single Phase, 50/60Hz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098929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5065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Tank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x 700 x 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872 x 955 x 860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 Valve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88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</a:t>
                      </a:r>
                      <a:r>
                        <a:rPr lang="en-SG" sz="1000" kern="1200" baseline="0" dirty="0"/>
                        <a:t> ¼</a:t>
                      </a:r>
                      <a:r>
                        <a:rPr lang="en-SG" sz="1000" kern="1200" dirty="0"/>
                        <a:t> Inch Full Ball Valve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</a:t>
                      </a:r>
                      <a:r>
                        <a:rPr lang="en-SG" sz="1000" kern="1200" baseline="0" dirty="0"/>
                        <a:t> 5-Pin Wall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660 x 660 x 425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2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2400-01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84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43406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</a:t>
            </a:r>
            <a:r>
              <a:rPr lang="en-US" sz="1400"/>
              <a:t>.alstron.</a:t>
            </a:r>
            <a:r>
              <a:rPr lang="en-US" sz="1400" dirty="0"/>
              <a:t>com.sg 		sales.sg@alstron.com.sg	</a:t>
            </a:r>
            <a:endParaRPr lang="en-SG" sz="1400" dirty="0"/>
          </a:p>
        </p:txBody>
      </p:sp>
      <p:pic>
        <p:nvPicPr>
          <p:cNvPr id="3" name="Picture 2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68B3CCB5-A098-4F07-B3B0-CE5585403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5201" r="25850" b="5869"/>
          <a:stretch/>
        </p:blipFill>
        <p:spPr>
          <a:xfrm>
            <a:off x="4797152" y="1208477"/>
            <a:ext cx="1767907" cy="1831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08D8D-4871-BD62-0016-07D09667138E}"/>
              </a:ext>
            </a:extLst>
          </p:cNvPr>
          <p:cNvSpPr txBox="1"/>
          <p:nvPr/>
        </p:nvSpPr>
        <p:spPr>
          <a:xfrm>
            <a:off x="197549" y="48610"/>
            <a:ext cx="171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2400-245H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D3464A0B-B28D-3082-76F8-82093669A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28956-B5F6-5964-414F-B0822FF53A4A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3407E-E7E9-9610-BC11-9C5B888465FE}"/>
              </a:ext>
            </a:extLst>
          </p:cNvPr>
          <p:cNvSpPr txBox="1"/>
          <p:nvPr/>
        </p:nvSpPr>
        <p:spPr>
          <a:xfrm>
            <a:off x="197549" y="1352600"/>
            <a:ext cx="503165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Castor Wheel with Brakes for Easy Transportation or SS316L Base Structure for Vessels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375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159</cp:revision>
  <cp:lastPrinted>2024-10-03T09:31:57Z</cp:lastPrinted>
  <dcterms:created xsi:type="dcterms:W3CDTF">2009-06-04T08:24:30Z</dcterms:created>
  <dcterms:modified xsi:type="dcterms:W3CDTF">2024-11-12T06:25:15Z</dcterms:modified>
</cp:coreProperties>
</file>