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FC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710" autoAdjust="0"/>
  </p:normalViewPr>
  <p:slideViewPr>
    <p:cSldViewPr>
      <p:cViewPr>
        <p:scale>
          <a:sx n="125" d="100"/>
          <a:sy n="125" d="100"/>
        </p:scale>
        <p:origin x="880" y="-481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ry Le" userId="e6ab60e4fc86eaa8" providerId="LiveId" clId="{1EB6F228-5E82-4461-B598-AF8E51144A3C}"/>
    <pc:docChg chg="custSel modSld">
      <pc:chgData name="Cherry Le" userId="e6ab60e4fc86eaa8" providerId="LiveId" clId="{1EB6F228-5E82-4461-B598-AF8E51144A3C}" dt="2024-08-12T02:50:50.606" v="20" actId="2711"/>
      <pc:docMkLst>
        <pc:docMk/>
      </pc:docMkLst>
      <pc:sldChg chg="modSp mod">
        <pc:chgData name="Cherry Le" userId="e6ab60e4fc86eaa8" providerId="LiveId" clId="{1EB6F228-5E82-4461-B598-AF8E51144A3C}" dt="2024-08-12T02:50:50.606" v="20" actId="2711"/>
        <pc:sldMkLst>
          <pc:docMk/>
          <pc:sldMk cId="0" sldId="258"/>
        </pc:sldMkLst>
        <pc:spChg chg="mod">
          <ac:chgData name="Cherry Le" userId="e6ab60e4fc86eaa8" providerId="LiveId" clId="{1EB6F228-5E82-4461-B598-AF8E51144A3C}" dt="2024-08-12T02:50:19.964" v="15"/>
          <ac:spMkLst>
            <pc:docMk/>
            <pc:sldMk cId="0" sldId="258"/>
            <ac:spMk id="3" creationId="{990CE740-2C71-0F84-9B34-8B190E05B00F}"/>
          </ac:spMkLst>
        </pc:spChg>
        <pc:graphicFrameChg chg="modGraphic">
          <ac:chgData name="Cherry Le" userId="e6ab60e4fc86eaa8" providerId="LiveId" clId="{1EB6F228-5E82-4461-B598-AF8E51144A3C}" dt="2024-08-12T02:50:50.606" v="20" actId="2711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  <pc:docChgLst>
    <pc:chgData name="Charles Ng" userId="d8942e14df0ae1f7" providerId="LiveId" clId="{175141F5-D30E-4C9B-8B71-A47193C28CCC}"/>
    <pc:docChg chg="modSld">
      <pc:chgData name="Charles Ng" userId="d8942e14df0ae1f7" providerId="LiveId" clId="{175141F5-D30E-4C9B-8B71-A47193C28CCC}" dt="2024-09-30T07:56:13.018" v="6" actId="20577"/>
      <pc:docMkLst>
        <pc:docMk/>
      </pc:docMkLst>
      <pc:sldChg chg="modSp mod">
        <pc:chgData name="Charles Ng" userId="d8942e14df0ae1f7" providerId="LiveId" clId="{175141F5-D30E-4C9B-8B71-A47193C28CCC}" dt="2024-09-30T07:56:13.018" v="6" actId="20577"/>
        <pc:sldMkLst>
          <pc:docMk/>
          <pc:sldMk cId="0" sldId="258"/>
        </pc:sldMkLst>
        <pc:graphicFrameChg chg="modGraphic">
          <ac:chgData name="Charles Ng" userId="d8942e14df0ae1f7" providerId="LiveId" clId="{175141F5-D30E-4C9B-8B71-A47193C28CCC}" dt="2024-09-30T07:56:13.018" v="6" actId="20577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pPr>
              <a:defRPr/>
            </a:pPr>
            <a:fld id="{81AAE1EF-1127-4F43-BF5D-36A5DEED50BE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6763"/>
            <a:ext cx="26574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pPr lvl="0"/>
            <a:endParaRPr lang="en-SG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9053" tIns="49527" rIns="99053" bIns="495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1651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pPr>
              <a:defRPr/>
            </a:pPr>
            <a:fld id="{B8396AFC-247B-4E12-B850-5B30B4D0CD1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14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96AFC-247B-4E12-B850-5B30B4D0CD15}" type="slidenum">
              <a:rPr lang="en-SG" smtClean="0"/>
              <a:pPr>
                <a:defRPr/>
              </a:pPr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871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14288" y="58738"/>
          <a:ext cx="6943726" cy="793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320500" imgH="6088218" progId="AcroExch.Document.7">
                  <p:embed/>
                </p:oleObj>
              </mc:Choice>
              <mc:Fallback>
                <p:oleObj name="Acrobat Document" r:id="rId2" imgW="4320500" imgH="6088218" progId="AcroExch.Document.7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8922"/>
                      <a:stretch>
                        <a:fillRect/>
                      </a:stretch>
                    </p:blipFill>
                    <p:spPr bwMode="auto">
                      <a:xfrm>
                        <a:off x="-14288" y="58738"/>
                        <a:ext cx="6943726" cy="793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C:\Users\Rick\Desktop\alstron-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167813"/>
            <a:ext cx="18129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1C56-782D-463A-8EBB-DA9DD37F7E4A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9F22-ABCA-4E87-9EFB-B4BD167EEAC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9197-E8DB-4806-9163-1D558EA3A8E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66FF-23D4-4FAF-ABA7-F4FE04023CCC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63B7-168C-4A8A-95F0-0B1101AB281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7C7B-5A0B-4AD9-BBA1-A7D18EA5FAF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C01F-F0F2-4586-809A-8B4CBD46DDF5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950A-9DCF-4E32-800B-59C7BE7C27D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9EA0-1D74-4964-8E6F-2327B2967101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01B-E2BD-4EEC-A46D-B3B683964F1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75BF-49D2-4134-936A-31CF4B3C96C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36E9-AFCA-4221-BA47-958CCA1D342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C5E8-E30E-4743-A0A0-354C184227B3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670C-D5AD-4407-A8A0-B4B5521F30D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4C41-2ADD-4351-88F6-DE75333ACDA4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6F21-A108-4768-924F-1A95A828576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7828-75CE-4A19-817A-0F9763227F60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3A53-B053-4C53-9061-EECBAA7A363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EB73-4EB9-4677-BA94-F34756DCF257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8DDE-D5B9-498F-85EE-25C608F5256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A48E-B92B-4850-996F-243506ABFE44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8D1D-0BED-4F24-9B74-74FFA79FD3F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C3965-F62C-417D-A942-C0CA8E7CFB46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A2DB5-B76E-4599-9457-2AE706D8360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9620"/>
            <a:ext cx="6858000" cy="5062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 Series Ultrasonic Cleaner</a:t>
            </a:r>
            <a:endParaRPr lang="en-SG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87441"/>
              </p:ext>
            </p:extLst>
          </p:nvPr>
        </p:nvGraphicFramePr>
        <p:xfrm>
          <a:off x="250293" y="3656856"/>
          <a:ext cx="6357413" cy="542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05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</a:t>
                      </a:r>
                      <a:endParaRPr lang="en-SG" sz="8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ALT-2545-</a:t>
                      </a: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800-40H</a:t>
                      </a:r>
                      <a:endParaRPr lang="en-SG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Body)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Functional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000" dirty="0"/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1000" dirty="0"/>
                        <a:t>Frequency (kHz)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000" dirty="0">
                          <a:latin typeface="Calibri (Body)"/>
                        </a:rPr>
                        <a:t>2545</a:t>
                      </a:r>
                      <a:endParaRPr lang="en-SG" sz="1000" dirty="0">
                        <a:latin typeface="Calibri (Body)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Capacity (</a:t>
                      </a:r>
                      <a:r>
                        <a:rPr lang="en-US" sz="1000" dirty="0" err="1"/>
                        <a:t>Litres</a:t>
                      </a:r>
                      <a:r>
                        <a:rPr lang="en-US" sz="1000" dirty="0"/>
                        <a:t>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SG" sz="1000" dirty="0"/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Ultrasonic Power (Watts)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800</a:t>
                      </a:r>
                      <a:endParaRPr lang="en-SG" sz="1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Sweeping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Yes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Intensity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10 -</a:t>
                      </a:r>
                      <a:r>
                        <a:rPr lang="en-SG" sz="1000" kern="1200" baseline="0" dirty="0"/>
                        <a:t> </a:t>
                      </a:r>
                      <a:r>
                        <a:rPr lang="en-SG" sz="1000" kern="1200" dirty="0"/>
                        <a:t>100% Adjustable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Timer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1 - 60 mins / Infinity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Heater Power (Watts)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900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Sensor Type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PT100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Range (Celsius)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 </a:t>
                      </a:r>
                      <a:r>
                        <a:rPr lang="en-SG" sz="1000" kern="1200"/>
                        <a:t>20</a:t>
                      </a:r>
                      <a:r>
                        <a:rPr lang="en-SG" sz="1000" kern="1200" baseline="0"/>
                        <a:t> – </a:t>
                      </a:r>
                      <a:r>
                        <a:rPr lang="en-SG" sz="1000" kern="1200"/>
                        <a:t>70 °</a:t>
                      </a:r>
                      <a:r>
                        <a:rPr lang="en-SG" sz="1000" kern="1200" dirty="0"/>
                        <a:t>C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Connected Power (Ampere)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/>
                        <a:t> 13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Input Power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/>
                        <a:t>AC 220 – 240 </a:t>
                      </a:r>
                      <a:r>
                        <a:rPr lang="en-SG" sz="1000" kern="1200" dirty="0"/>
                        <a:t>V, Single Phase, 50/60Hz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8900630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Programmable HMI (Touchscreen)</a:t>
                      </a:r>
                      <a:endParaRPr lang="en-SG" sz="1000" b="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650203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Physical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 x 400 x 250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Overall External Tank Dimension</a:t>
                      </a:r>
                      <a:r>
                        <a:rPr lang="en-SG" sz="1000" kern="1200" baseline="0" dirty="0"/>
                        <a:t> w/</a:t>
                      </a:r>
                      <a:r>
                        <a:rPr lang="en-SG" sz="1000" kern="1200" baseline="0"/>
                        <a:t>o Valve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522 x 442 x 535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Material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External Tank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SS304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Net Weight (kg)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18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Drainage Valve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SS316,</a:t>
                      </a:r>
                      <a:r>
                        <a:rPr lang="en-SG" sz="1000" kern="1200" baseline="0" dirty="0"/>
                        <a:t> </a:t>
                      </a:r>
                      <a:r>
                        <a:rPr lang="en-SG" sz="1000" kern="1200" dirty="0"/>
                        <a:t>1 Inch Full Ball Valve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Cable Length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3m with Quick Connector and UK Plug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Basket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Internal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370 x 370 x 180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Mesh Grid Size (m</a:t>
                      </a:r>
                      <a:r>
                        <a:rPr lang="en-SG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m²</a:t>
                      </a:r>
                      <a:r>
                        <a:rPr lang="en-SG" sz="1000" kern="1200" dirty="0"/>
                        <a:t>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25 x 25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Optional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973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High Density Basket Model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ABK-</a:t>
                      </a:r>
                      <a:r>
                        <a:rPr lang="vi-VN" sz="1000" kern="1200">
                          <a:latin typeface="Calibri (Body)"/>
                        </a:rPr>
                        <a:t>2545-</a:t>
                      </a:r>
                      <a:r>
                        <a:rPr lang="en-SG" sz="1000" kern="1200" dirty="0">
                          <a:latin typeface="Calibri (Body)"/>
                        </a:rPr>
                        <a:t>800-01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18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Mesh Grid Size (m</a:t>
                      </a:r>
                      <a:r>
                        <a:rPr lang="en-SG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5 x 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5638131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6632" y="9561512"/>
            <a:ext cx="663113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7150" algn="l"/>
                <a:tab pos="3086100" algn="ctr"/>
                <a:tab pos="6343650" algn="r"/>
              </a:tabLst>
            </a:pPr>
            <a:r>
              <a:rPr lang="en-US" sz="1400" dirty="0"/>
              <a:t>	www.alstron.com.sg 		sales.sg@alstron.com.sg	</a:t>
            </a:r>
            <a:endParaRPr lang="en-SG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9AD3B3-11BA-3ECC-2EF2-75256BB19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2201" r="11151" b="15016"/>
          <a:stretch/>
        </p:blipFill>
        <p:spPr>
          <a:xfrm>
            <a:off x="4604246" y="1420716"/>
            <a:ext cx="2003460" cy="1954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CE740-2C71-0F84-9B34-8B190E05B00F}"/>
              </a:ext>
            </a:extLst>
          </p:cNvPr>
          <p:cNvSpPr txBox="1"/>
          <p:nvPr/>
        </p:nvSpPr>
        <p:spPr>
          <a:xfrm>
            <a:off x="197549" y="48610"/>
            <a:ext cx="164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ALT-</a:t>
            </a:r>
            <a:r>
              <a:rPr lang="vi-VN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2545-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800-40H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ECBEB34A-8EA9-35DF-DFF5-E160658DB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19" y="21570"/>
            <a:ext cx="1408430" cy="432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FA32A4-6DA3-2AE3-95F5-523354444AA4}"/>
              </a:ext>
            </a:extLst>
          </p:cNvPr>
          <p:cNvSpPr txBox="1"/>
          <p:nvPr/>
        </p:nvSpPr>
        <p:spPr>
          <a:xfrm>
            <a:off x="210869" y="1438480"/>
            <a:ext cx="4217341" cy="19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Signature Frequency </a:t>
            </a:r>
            <a:r>
              <a:rPr lang="vi-VN" sz="900" dirty="0"/>
              <a:t>2545</a:t>
            </a:r>
            <a:r>
              <a:rPr lang="en-US" sz="900" dirty="0"/>
              <a:t>kHz for General Cleaning Applications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Internal Tank - Stainless Steel SS316L, External Tank - SS304 Construction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Adjustable Digital Timer for Ultrasonic Duration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Digital Temperature Controller for Heating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Sweeping Function &amp; Adjustable Ultrasonic Power Intensity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PLL Technology with Auto-Frequency Tracking &amp; Adjustment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Strong Holding Basket in SS316, 1 square-inch Mesh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Power Input: AC 220 – 240V, Single-Phase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Water Drainage Piping &amp; Valve in SS316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30D6D-95DF-CFE1-679C-8C42F5D61640}"/>
              </a:ext>
            </a:extLst>
          </p:cNvPr>
          <p:cNvSpPr txBox="1"/>
          <p:nvPr/>
        </p:nvSpPr>
        <p:spPr>
          <a:xfrm>
            <a:off x="22311" y="526522"/>
            <a:ext cx="6813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</a:rPr>
              <a:t>Alstron ALT Series Ultrasonic Cleaner provides a comprehensive range of units tailored for industrial part cleaning. Applications cover degreasing and removing contaminants from various components including marine vessels, aerospace parts, PCBs, machining parts, mechanical components (pre-coating or plating), optical parts, surgical instruments, 3D modeling, R&amp;D, and more.</a:t>
            </a:r>
            <a:endParaRPr lang="en-SG" sz="105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360</Words>
  <Application>Microsoft Office PowerPoint</Application>
  <PresentationFormat>A4 Paper (210x297 mm)</PresentationFormat>
  <Paragraphs>68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(Body)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Huang</dc:creator>
  <cp:lastModifiedBy>Cherry Le</cp:lastModifiedBy>
  <cp:revision>154</cp:revision>
  <cp:lastPrinted>2024-10-03T08:50:55Z</cp:lastPrinted>
  <dcterms:created xsi:type="dcterms:W3CDTF">2009-06-04T08:24:30Z</dcterms:created>
  <dcterms:modified xsi:type="dcterms:W3CDTF">2024-11-11T09:24:16Z</dcterms:modified>
</cp:coreProperties>
</file>